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5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65A"/>
    <a:srgbClr val="550601"/>
    <a:srgbClr val="7E1500"/>
    <a:srgbClr val="1047E8"/>
    <a:srgbClr val="04003E"/>
    <a:srgbClr val="00210C"/>
    <a:srgbClr val="01E04F"/>
    <a:srgbClr val="00F206"/>
    <a:srgbClr val="051E01"/>
    <a:srgbClr val="04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0" d="100"/>
          <a:sy n="90" d="100"/>
        </p:scale>
        <p:origin x="123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27/06/1439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0CC12-CD53-4EFE-9282-4AA1C2C7E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A67EC-CC7F-46EA-9217-EC485785F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36A9E-634F-471A-84E0-018831268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27/06/1439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BF5F7-FAF0-4583-B702-9EF83460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69D6E-7AB3-4503-A200-EBD4F6804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772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76200-AD62-463D-B127-482A8EE31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D770E-3955-4240-9093-2E5B00AF4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302A1-27DA-455D-8B41-1FF1D670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27/06/1439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8F7D2-7327-4FE4-8869-A083C443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86778-0045-44FB-99C0-B5E6A8636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718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A48262-8FEB-4498-9967-8A4ACB8FE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B8464-F4FA-4615-83D1-5B44FCC9E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3CBB2-889F-4772-BDAB-67A8FCF4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27/06/1439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1318F-16E9-4988-B9B5-6AE7AFF9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A56C7-2AA2-4CA9-B78D-6DE8321D6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3722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EB028-87F9-4D53-BBAA-0665CF3E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40C51-9F8C-4240-B543-22C41FE0F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7779C-57F6-4236-96EC-724B09061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27/06/1439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30C0C-2BE2-4060-81DB-61852313C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D2882-3BD0-4390-9153-129691E6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714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22275-D773-45EE-A92F-EB397032F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CA6EF-BA64-48AD-B2D2-EBC2572C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FFAA2-43EC-4660-878D-187E75B4F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27/06/1439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8F398-3FCE-4B37-A854-CEEC9A1B6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4F0E-BDCA-4C52-857D-78A8F6848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9468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DBE9D-9519-4B75-8A1C-1250B5452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13D3E-9950-49C4-B930-56D286EF2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E6D237-4E47-489D-8E9B-5C7775850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7279C-3117-4F0D-88B4-869D3BD09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27/06/1439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844B9-49F4-4533-80E8-C1F7CDB4A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78D3C-96C0-4550-93B8-B24B0AEC8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7883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CF69-19AF-4CAF-B16A-B8231E349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6AD81-0369-4790-8EAC-CA84AB805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12325-3F82-42DE-8762-9B6101443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0F3929-85D2-4A53-ABDC-0AE053C6E6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880A0E-E5D4-4B13-A853-658F218D3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0B697E-A29B-4F21-BD23-60A564AA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27/06/1439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43F6EB-7900-4EA6-BDE4-B9DE91C58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D84837-F5B6-452B-9CE8-08A08A823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3931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24205-F8E8-4FC5-B86A-98DA5102A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08DE79-61E5-4776-B412-D215AD1D3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27/06/1439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7BC839-A99A-4D83-AE4F-B3E5A9B4B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90A36B-473D-4B34-9271-DC028EB10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8439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ACACE0-185D-48F1-BBAC-4A56E3C2D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27/06/1439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FD128D-6814-481A-BF90-E52D9B2BC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68B59-28AC-45C3-95F9-9BC0EEEB0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7613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5A6A2-8F59-4240-8BE6-CA1A34E31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72081-0AA9-4092-A263-C42F99D39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AAE4B-EB8E-4AEE-8A31-4E6537BAF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89304-D7EF-4DDC-9017-5117638D1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27/06/1439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EC4496-6BBE-443A-9572-76BFDA30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D5FD55-4BA5-4057-AAFE-362BE934D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054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C7A3-3E8F-4DAA-A527-73B83D698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E410FB-2105-4373-92B3-FC863E5F8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76CAA9-ABC0-4AB8-AB6E-09C979B8D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40A0D-EB1E-430D-9C2B-068DBB1D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27/06/1439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A7767-136E-454F-B301-DA64F953E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5106F-A0BC-46C5-AF87-11BECC3AC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93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11DD8E-F984-4B21-98B7-D05D61090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3AE39-7001-40A0-A24E-F5C263B08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15F34-B0EA-4432-8B44-0000D63B2C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27/06/1439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07381-EC00-461B-9F89-53F48234A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15034-5DBA-4B64-BE69-89F23CDE8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477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9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6358" y="7574"/>
            <a:ext cx="9144000" cy="6858000"/>
          </a:xfrm>
          <a:prstGeom prst="rect">
            <a:avLst/>
          </a:prstGeom>
          <a:solidFill>
            <a:schemeClr val="accent1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143000" y="2492896"/>
            <a:ext cx="6858000" cy="3456384"/>
          </a:xfrm>
        </p:spPr>
        <p:txBody>
          <a:bodyPr>
            <a:normAutofit/>
          </a:bodyPr>
          <a:lstStyle/>
          <a:p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91680" y="1641556"/>
            <a:ext cx="5760640" cy="711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3600" dirty="0">
                <a:cs typeface="B Titr" pitchFamily="2" charset="-78"/>
              </a:rPr>
              <a:t>جمع بندی یافته های پژوهش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22412" y="6381328"/>
            <a:ext cx="7711008" cy="461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000" dirty="0">
                <a:solidFill>
                  <a:schemeClr val="bg1"/>
                </a:solidFill>
                <a:cs typeface="B Yekan"/>
              </a:rPr>
              <a:t>عنوان مقاله و نام نویسندگان</a:t>
            </a:r>
            <a:endParaRPr lang="fa-IR" sz="1000" dirty="0">
              <a:solidFill>
                <a:schemeClr val="bg1"/>
              </a:solidFill>
              <a:cs typeface="B Yekan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C4498F-74BB-4540-A696-7CA3E4CBAB9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5" y="19142"/>
            <a:ext cx="9148401" cy="17536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143000" y="2492896"/>
            <a:ext cx="6858000" cy="3528392"/>
          </a:xfrm>
        </p:spPr>
        <p:txBody>
          <a:bodyPr>
            <a:normAutofit/>
          </a:bodyPr>
          <a:lstStyle/>
          <a:p>
            <a:pPr algn="r" rtl="1">
              <a:lnSpc>
                <a:spcPct val="100000"/>
              </a:lnSpc>
            </a:pPr>
            <a:r>
              <a:rPr lang="fa-IR" dirty="0">
                <a:cs typeface="B Nazanin" pitchFamily="2" charset="-78"/>
              </a:rPr>
              <a:t>مهمترین اسلاید ارائه راهبرد می باشد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Nazanin" pitchFamily="2" charset="-78"/>
              </a:rPr>
              <a:t>مبتنی بر یافته ها باشد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Nazanin" pitchFamily="2" charset="-78"/>
              </a:rPr>
              <a:t>تیتروار ارائه گردد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Nazanin" pitchFamily="2" charset="-78"/>
              </a:rPr>
              <a:t>توضیح داده شده و مثالواره داشته باشد.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 rtl="1">
              <a:lnSpc>
                <a:spcPct val="100000"/>
              </a:lnSpc>
            </a:pPr>
            <a:endParaRPr lang="fa-IR" dirty="0">
              <a:cs typeface="B Nazanin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39752" y="1641556"/>
            <a:ext cx="4464496" cy="711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3600" dirty="0">
                <a:cs typeface="B Titr" pitchFamily="2" charset="-78"/>
              </a:rPr>
              <a:t>راهبردهای پیشنهادی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22412" y="6381328"/>
            <a:ext cx="7711008" cy="461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000" dirty="0">
                <a:solidFill>
                  <a:schemeClr val="bg1"/>
                </a:solidFill>
                <a:cs typeface="B Yekan"/>
              </a:rPr>
              <a:t>عنوان مقاله و نام نویسندگان</a:t>
            </a:r>
            <a:endParaRPr lang="fa-IR" sz="1000" dirty="0">
              <a:solidFill>
                <a:schemeClr val="bg1"/>
              </a:solidFill>
              <a:cs typeface="B Yekan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97A1F6-54E7-44F9-B1E2-374DB11E83A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5" y="19142"/>
            <a:ext cx="9148401" cy="17536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cs typeface="B Traffic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cs typeface="B Traffic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cs typeface="B Traffic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cs typeface="B Traffic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cs typeface="B Traffic" panose="00000400000000000000" pitchFamily="2" charset="-78"/>
              </a:rPr>
              <a:t>با فونت و اشکال زیبا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5"/>
            <a:ext cx="7772400" cy="754454"/>
          </a:xfrm>
        </p:spPr>
        <p:txBody>
          <a:bodyPr>
            <a:normAutofit/>
          </a:bodyPr>
          <a:lstStyle/>
          <a:p>
            <a:pPr rtl="1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 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356992"/>
            <a:ext cx="7772400" cy="1728192"/>
          </a:xfrm>
        </p:spPr>
        <p:txBody>
          <a:bodyPr>
            <a:normAutofit/>
          </a:bodyPr>
          <a:lstStyle/>
          <a:p>
            <a:r>
              <a:rPr lang="fa-IR" sz="2400" dirty="0">
                <a:solidFill>
                  <a:schemeClr val="tx1"/>
                </a:solidFill>
                <a:cs typeface="B Yekan"/>
              </a:rPr>
              <a:t>نویسنده 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6820" y="5589240"/>
            <a:ext cx="4030216" cy="451428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L="0" marR="64008" lvl="0" indent="0" algn="l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i="0" u="none" strike="noStrike" kern="1200" cap="none" spc="0" normalizeH="0" baseline="0" noProof="0" dirty="0">
                <a:ln>
                  <a:noFill/>
                </a:ln>
                <a:solidFill>
                  <a:srgbClr val="01265A"/>
                </a:solidFill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22412" y="6381328"/>
            <a:ext cx="7711008" cy="461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000" dirty="0">
                <a:solidFill>
                  <a:schemeClr val="bg1"/>
                </a:solidFill>
                <a:cs typeface="B Yekan"/>
              </a:rPr>
              <a:t>عنوان مقاله و نام نویسندگان</a:t>
            </a:r>
            <a:endParaRPr lang="fa-IR" sz="1000" dirty="0">
              <a:solidFill>
                <a:schemeClr val="bg1"/>
              </a:solidFill>
              <a:cs typeface="B Yekan" pitchFamily="2" charset="-7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A8C3BE-C489-4982-9AC7-E8A5083C8EB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5" y="19142"/>
            <a:ext cx="9148401" cy="19016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339752" y="1641556"/>
            <a:ext cx="4464496" cy="711498"/>
          </a:xfrm>
        </p:spPr>
        <p:txBody>
          <a:bodyPr>
            <a:normAutofit/>
          </a:bodyPr>
          <a:lstStyle/>
          <a:p>
            <a:r>
              <a:rPr lang="fa-IR" sz="3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800100" y="2492896"/>
            <a:ext cx="7543800" cy="3816424"/>
          </a:xfrm>
        </p:spPr>
        <p:txBody>
          <a:bodyPr>
            <a:noAutofit/>
          </a:bodyPr>
          <a:lstStyle/>
          <a:p>
            <a:pPr algn="r" rtl="1">
              <a:lnSpc>
                <a:spcPct val="100000"/>
              </a:lnSpc>
            </a:pPr>
            <a:r>
              <a:rPr lang="fa-IR" sz="1600" dirty="0"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marL="285750" indent="-28575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1600" dirty="0">
                <a:cs typeface="B Nazanin" pitchFamily="2" charset="-78"/>
              </a:rPr>
              <a:t>از متن کمتر استفاده شده و تیتروار ارائه دهید.</a:t>
            </a:r>
          </a:p>
          <a:p>
            <a:pPr marL="285750" indent="-28575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1600" dirty="0">
                <a:cs typeface="B Nazanin" pitchFamily="2" charset="-78"/>
              </a:rPr>
              <a:t>موارد مهم را با رنگ دیگر مشخص کنید.</a:t>
            </a:r>
          </a:p>
          <a:p>
            <a:pPr marL="285750" indent="-28575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1600" dirty="0">
                <a:cs typeface="B Nazanin" pitchFamily="2" charset="-78"/>
              </a:rPr>
              <a:t>از عکس، جدول و نمودار بیشتر استفاده کنید.</a:t>
            </a:r>
          </a:p>
          <a:p>
            <a:pPr marL="285750" indent="-28575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1600" dirty="0"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marL="285750" indent="-28575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1600" dirty="0">
                <a:cs typeface="B Nazanin" pitchFamily="2" charset="-78"/>
              </a:rPr>
              <a:t>رنگ بندی این فرمت را تغییر ندهید.</a:t>
            </a:r>
          </a:p>
          <a:p>
            <a:pPr marL="285750" indent="-28575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1600" dirty="0"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marL="285750" indent="-28575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1600" dirty="0"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marL="285750" indent="-28575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1600" dirty="0"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marL="285750" indent="-28575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1600" dirty="0">
                <a:cs typeface="B Nazanin" pitchFamily="2" charset="-78"/>
              </a:rPr>
              <a:t>منابع به صورت خلاصه در متن اگر نیاز بود باشد.</a:t>
            </a:r>
          </a:p>
          <a:p>
            <a:pPr marL="285750" indent="-285750" algn="r" rt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a-IR" sz="1600" dirty="0">
                <a:cs typeface="B Nazanin" pitchFamily="2" charset="-78"/>
              </a:rPr>
              <a:t>مدت هر ارائه در مجموع بین 10 تا 15 دقیقه است.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22412" y="6381328"/>
            <a:ext cx="7711008" cy="461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000" dirty="0">
                <a:solidFill>
                  <a:schemeClr val="bg1"/>
                </a:solidFill>
                <a:cs typeface="B Yekan"/>
              </a:rPr>
              <a:t>عنوان مقاله و نام نویسندگان</a:t>
            </a:r>
            <a:endParaRPr lang="fa-IR" sz="1000" dirty="0">
              <a:solidFill>
                <a:schemeClr val="bg1"/>
              </a:solidFill>
              <a:cs typeface="B Yekan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CF18AA-5B02-4F3A-8E12-83A3106D55C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17008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143000" y="2492896"/>
            <a:ext cx="6858000" cy="3816424"/>
          </a:xfrm>
        </p:spPr>
        <p:txBody>
          <a:bodyPr>
            <a:normAutofit/>
          </a:bodyPr>
          <a:lstStyle/>
          <a:p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39752" y="1641556"/>
            <a:ext cx="4464496" cy="711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3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22412" y="6381328"/>
            <a:ext cx="7711008" cy="461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000" dirty="0">
                <a:solidFill>
                  <a:schemeClr val="bg1"/>
                </a:solidFill>
                <a:cs typeface="B Yekan"/>
              </a:rPr>
              <a:t>عنوان مقاله و نام نویسندگان</a:t>
            </a:r>
            <a:endParaRPr lang="fa-IR" sz="1000" dirty="0">
              <a:solidFill>
                <a:schemeClr val="bg1"/>
              </a:solidFill>
              <a:cs typeface="B Yekan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F871BD-FD05-44E8-AFD3-CD52444B4B9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5" y="19142"/>
            <a:ext cx="9148401" cy="17536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143000" y="2492896"/>
            <a:ext cx="6858000" cy="3816424"/>
          </a:xfrm>
        </p:spPr>
        <p:txBody>
          <a:bodyPr>
            <a:normAutofit/>
          </a:bodyPr>
          <a:lstStyle/>
          <a:p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r>
              <a:rPr lang="fa-IR" dirty="0">
                <a:cs typeface="B Nazanin" pitchFamily="2" charset="-78"/>
              </a:rPr>
              <a:t>می توانید از دیاگرام و شکل استفاده کنید.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39752" y="1641556"/>
            <a:ext cx="4464496" cy="711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3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22412" y="6381328"/>
            <a:ext cx="7711008" cy="461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000" dirty="0">
                <a:solidFill>
                  <a:schemeClr val="bg1"/>
                </a:solidFill>
                <a:cs typeface="B Yekan"/>
              </a:rPr>
              <a:t>عنوان مقاله و نام نویسندگان</a:t>
            </a:r>
            <a:endParaRPr lang="fa-IR" sz="1000" dirty="0">
              <a:solidFill>
                <a:schemeClr val="bg1"/>
              </a:solidFill>
              <a:cs typeface="B Yekan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96836C-F4A2-4B4C-8A4A-896061E502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5" y="19142"/>
            <a:ext cx="9148401" cy="17536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143000" y="2636912"/>
            <a:ext cx="6858000" cy="3528392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cs typeface="B Nazanin" pitchFamily="2" charset="-78"/>
              </a:rPr>
              <a:t>در قالب جدول با سرتیترهای زیر ارائه گردد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cs typeface="B Nazanin" pitchFamily="2" charset="-78"/>
              </a:rPr>
              <a:t>سال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cs typeface="B Nazanin" pitchFamily="2" charset="-78"/>
              </a:rPr>
              <a:t>محقق(محققان)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cs typeface="B Nazanin" pitchFamily="2" charset="-78"/>
              </a:rPr>
              <a:t>عنوان یا شاخص های بررسی شده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cs typeface="B Nazanin" pitchFamily="2" charset="-78"/>
              </a:rPr>
              <a:t>روش کلی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cs typeface="B Nazanin" pitchFamily="2" charset="-78"/>
              </a:rPr>
              <a:t>نتیجه</a:t>
            </a:r>
          </a:p>
          <a:p>
            <a:pPr algn="r" rtl="1"/>
            <a:r>
              <a:rPr lang="fa-IR" dirty="0"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39752" y="1641556"/>
            <a:ext cx="4464496" cy="711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3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22412" y="6381328"/>
            <a:ext cx="7711008" cy="461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000" dirty="0">
                <a:solidFill>
                  <a:schemeClr val="bg1"/>
                </a:solidFill>
                <a:cs typeface="B Yekan"/>
              </a:rPr>
              <a:t>عنوان مقاله و نام نویسندگان</a:t>
            </a:r>
            <a:endParaRPr lang="fa-IR" sz="1000" dirty="0">
              <a:solidFill>
                <a:schemeClr val="bg1"/>
              </a:solidFill>
              <a:cs typeface="B Yekan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2C9FC0-85CF-483C-AD06-122708EFF93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5" y="19142"/>
            <a:ext cx="9148401" cy="17536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143000" y="2492896"/>
            <a:ext cx="6858000" cy="3240360"/>
          </a:xfrm>
        </p:spPr>
        <p:txBody>
          <a:bodyPr>
            <a:noAutofit/>
          </a:bodyPr>
          <a:lstStyle/>
          <a:p>
            <a:pPr algn="r" rtl="1"/>
            <a:r>
              <a:rPr lang="fa-IR" dirty="0">
                <a:cs typeface="B Nazanin" pitchFamily="2" charset="-78"/>
              </a:rPr>
              <a:t>روش پژوهش</a:t>
            </a:r>
          </a:p>
          <a:p>
            <a:pPr algn="r" rtl="1"/>
            <a:r>
              <a:rPr lang="fa-IR" dirty="0">
                <a:cs typeface="B Nazanin" pitchFamily="2" charset="-78"/>
              </a:rPr>
              <a:t>جامعه و نمونه آماری</a:t>
            </a:r>
          </a:p>
          <a:p>
            <a:pPr algn="r" rtl="1"/>
            <a:r>
              <a:rPr lang="fa-IR" dirty="0">
                <a:cs typeface="B Nazanin" pitchFamily="2" charset="-78"/>
              </a:rPr>
              <a:t>روش نمونه گیری</a:t>
            </a:r>
          </a:p>
          <a:p>
            <a:pPr algn="r" rtl="1"/>
            <a:r>
              <a:rPr lang="fa-IR" dirty="0"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 rtl="1"/>
            <a:r>
              <a:rPr lang="fa-IR" dirty="0">
                <a:cs typeface="B Nazanin" pitchFamily="2" charset="-78"/>
              </a:rPr>
              <a:t>ابزار و روایی و پایایی آن</a:t>
            </a:r>
          </a:p>
          <a:p>
            <a:pPr algn="r" rtl="1"/>
            <a:r>
              <a:rPr lang="fa-IR" dirty="0">
                <a:cs typeface="B Nazanin" pitchFamily="2" charset="-78"/>
              </a:rPr>
              <a:t>روش تجزیه و تحلیل</a:t>
            </a:r>
          </a:p>
          <a:p>
            <a:pPr algn="r" rtl="1"/>
            <a:r>
              <a:rPr lang="fa-IR" dirty="0">
                <a:cs typeface="B Nazanin" pitchFamily="2" charset="-78"/>
              </a:rPr>
              <a:t>در هر نوع پژوهش می توانید از روش های مختلف ارائه مطلب در این بخش استفاده کنید.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39752" y="1641556"/>
            <a:ext cx="4464496" cy="711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3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22412" y="6381328"/>
            <a:ext cx="7711008" cy="461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000" dirty="0">
                <a:solidFill>
                  <a:schemeClr val="bg1"/>
                </a:solidFill>
                <a:cs typeface="B Yekan"/>
              </a:rPr>
              <a:t>عنوان مقاله و نام نویسندگان</a:t>
            </a:r>
            <a:endParaRPr lang="fa-IR" sz="1000" dirty="0">
              <a:solidFill>
                <a:schemeClr val="bg1"/>
              </a:solidFill>
              <a:cs typeface="B Yekan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94E45F-DFEB-4051-8FD2-AAA8F13050E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5" y="19142"/>
            <a:ext cx="9148401" cy="17536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826728" y="2636912"/>
            <a:ext cx="7543800" cy="2799184"/>
          </a:xfrm>
        </p:spPr>
        <p:txBody>
          <a:bodyPr>
            <a:normAutofit/>
          </a:bodyPr>
          <a:lstStyle/>
          <a:p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39752" y="1641556"/>
            <a:ext cx="4464496" cy="711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3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22412" y="6381328"/>
            <a:ext cx="7711008" cy="461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000" dirty="0">
                <a:solidFill>
                  <a:schemeClr val="bg1"/>
                </a:solidFill>
                <a:cs typeface="B Yekan"/>
              </a:rPr>
              <a:t>عنوان مقاله و نام نویسندگان</a:t>
            </a:r>
            <a:endParaRPr lang="fa-IR" sz="1000" dirty="0">
              <a:solidFill>
                <a:schemeClr val="bg1"/>
              </a:solidFill>
              <a:cs typeface="B Yekan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939B50-01B4-4E1A-A112-EC27F767A68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5" y="19142"/>
            <a:ext cx="9148401" cy="17536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143000" y="2564904"/>
            <a:ext cx="6858000" cy="2692896"/>
          </a:xfrm>
        </p:spPr>
        <p:txBody>
          <a:bodyPr/>
          <a:lstStyle/>
          <a:p>
            <a:r>
              <a:rPr lang="fa-IR" dirty="0">
                <a:cs typeface="B Nazanin" pitchFamily="2" charset="-78"/>
              </a:rPr>
              <a:t>آزمون ها، مدل ها، نمودارهای یافته های استباطی ارائه و توضیحات به صورت شفاهی بیان شده و بحث شود.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87724" y="1637382"/>
            <a:ext cx="4968552" cy="711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3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22412" y="6381328"/>
            <a:ext cx="7711008" cy="461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000" dirty="0">
                <a:solidFill>
                  <a:schemeClr val="bg1"/>
                </a:solidFill>
                <a:cs typeface="B Yekan"/>
              </a:rPr>
              <a:t>عنوان مقاله و نام نویسندگان</a:t>
            </a:r>
            <a:endParaRPr lang="fa-IR" sz="1000" dirty="0">
              <a:solidFill>
                <a:schemeClr val="bg1"/>
              </a:solidFill>
              <a:cs typeface="B Yekan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D9981B-5DE8-4D2D-AF52-02FFD1E4382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5" y="19142"/>
            <a:ext cx="9148401" cy="16816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476</Words>
  <Application>Microsoft Office PowerPoint</Application>
  <PresentationFormat>On-screen Show (4:3)</PresentationFormat>
  <Paragraphs>72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Office Theme</vt:lpstr>
      <vt:lpstr>PowerPoint Presentation</vt:lpstr>
      <vt:lpstr>عنوان مقاله (فونت B Titr32)</vt:lpstr>
      <vt:lpstr>مقدمه(بیان مسئله)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Farshad Shams</cp:lastModifiedBy>
  <cp:revision>34</cp:revision>
  <dcterms:created xsi:type="dcterms:W3CDTF">2014-12-23T07:41:43Z</dcterms:created>
  <dcterms:modified xsi:type="dcterms:W3CDTF">2018-03-14T06:40:11Z</dcterms:modified>
</cp:coreProperties>
</file>